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7" r:id="rId3"/>
    <p:sldId id="262" r:id="rId4"/>
    <p:sldId id="277" r:id="rId5"/>
    <p:sldId id="270" r:id="rId6"/>
    <p:sldId id="281" r:id="rId7"/>
    <p:sldId id="282" r:id="rId8"/>
    <p:sldId id="271" r:id="rId9"/>
    <p:sldId id="272" r:id="rId10"/>
    <p:sldId id="273" r:id="rId11"/>
    <p:sldId id="274" r:id="rId12"/>
    <p:sldId id="265" r:id="rId13"/>
    <p:sldId id="269" r:id="rId14"/>
    <p:sldId id="267" r:id="rId15"/>
    <p:sldId id="260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1">
                  <c:v>Кв. 1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11</c:v>
                </c:pt>
                <c:pt idx="2">
                  <c:v>7.2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1">
                  <c:v>Кв. 1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966400"/>
        <c:axId val="122967936"/>
      </c:barChart>
      <c:catAx>
        <c:axId val="122966400"/>
        <c:scaling>
          <c:orientation val="minMax"/>
        </c:scaling>
        <c:delete val="0"/>
        <c:axPos val="b"/>
        <c:majorTickMark val="out"/>
        <c:minorTickMark val="none"/>
        <c:tickLblPos val="nextTo"/>
        <c:crossAx val="122967936"/>
        <c:crosses val="autoZero"/>
        <c:auto val="1"/>
        <c:lblAlgn val="ctr"/>
        <c:lblOffset val="100"/>
        <c:noMultiLvlLbl val="0"/>
      </c:catAx>
      <c:valAx>
        <c:axId val="122967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966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 год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1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2014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2" formatCode="0%">
                  <c:v>0.39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23333632"/>
        <c:axId val="106828544"/>
        <c:axId val="0"/>
      </c:bar3DChart>
      <c:catAx>
        <c:axId val="123333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828544"/>
        <c:crosses val="autoZero"/>
        <c:auto val="1"/>
        <c:lblAlgn val="ctr"/>
        <c:lblOffset val="100"/>
        <c:noMultiLvlLbl val="0"/>
      </c:catAx>
      <c:valAx>
        <c:axId val="1068285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33336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5.8</c:v>
                </c:pt>
                <c:pt idx="1">
                  <c:v>5.7</c:v>
                </c:pt>
                <c:pt idx="2">
                  <c:v>5.0999999999999996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7.4044348602084212E-2"/>
          <c:y val="0.73590215122296354"/>
          <c:w val="0.9259556513979158"/>
          <c:h val="0.2362500657821645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BEF9FC-D156-4574-A833-CF2D28C9F17F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184DBC-B1A2-417D-9BB1-E541899915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5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3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microsoft.com/office/2007/relationships/hdphoto" Target="../media/hdphoto6.wdp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images.yandex.ru/yandsearch?source=psearch&amp;fp=11&amp;img_url=http://img.nr2.ru/pict/arts1/34/48/344834.jpg&amp;uinfo=ww-1349-wh-673-fw-1124-fh-467-pd-1&amp;p=11&amp;text=%D1%81%D0%BF%D0%B8%D1%81%D0%BE%D0%BA%20%D0%BB%D0%B8%D1%82%D0%B5%D1%80%D0%B0%D1%82%D1%83%D1%80%D1%8B%20%D0%B4%D0%BB%D1%8F%20%D1%81%D1%82%D1%83%D0%B4%D0%B5%D0%BD%D1%82%D0%BE%D0%B2%20%20%D0%B4%D0%BE%D1%88%D0%BA%D0%BE%D0%BB%D1%8C%D0%BD%D0%B8%D0%BA%D0%BE%D0%B2%20%D0%BD%D0%BE%D0%B2%D1%8B%D0%B5%20%D0%B8%D0%B7%D0%B4%D0%B0%D0%BD%D0%B8%D1%8F%20%D0%BA%D0%BD%D0%B8%D0%B3&amp;pos=336&amp;lr=236&amp;rpt=simage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6663" y="1182229"/>
            <a:ext cx="70565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на тему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«Здоровый ребенок – здоровое поколение»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укреплению и сохранению здоровья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дошкольников МБДОУ№ 12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г. Нижнекамск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Ладушки\Desktop\zaryadka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99" y="3428998"/>
            <a:ext cx="4730323" cy="256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2160" y="4725144"/>
            <a:ext cx="2926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Заведующий МБДОУ № 12 </a:t>
            </a:r>
          </a:p>
          <a:p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Мутигуллина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Е.Н.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79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336" y="74901"/>
            <a:ext cx="5670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Релаксация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используется спокойная классическая музыка (Чайковский, Рахманинов), звуки природы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1338" y="2186789"/>
            <a:ext cx="77768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бодрящая, закаливание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форма проведения различна: упражнения на кроватках, обширное умывание, ходьба по дорожкам «здоровья», лёгкий бег из группы в спортзал с разницей температуры в помещениях и другие.</a:t>
            </a:r>
          </a:p>
        </p:txBody>
      </p:sp>
      <p:pic>
        <p:nvPicPr>
          <p:cNvPr id="4" name="Picture 5" descr="C:\Users\Ладушки\Desktop\7QiTQstZ2j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526" y="3472643"/>
            <a:ext cx="4079776" cy="2549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Ладушки\Desktop\Duydr4cpFJ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3343234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Ладушки\Desktop\IMG_236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 t="16067" r="5376" b="9538"/>
          <a:stretch/>
        </p:blipFill>
        <p:spPr bwMode="auto">
          <a:xfrm>
            <a:off x="5822712" y="87029"/>
            <a:ext cx="3196590" cy="2221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30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55530" y="184850"/>
            <a:ext cx="508847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пальчиковая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рекомендуется всем детям, особенно с речевыми проблемами. Проводиться в любой удобный отрезок времени.</a:t>
            </a:r>
          </a:p>
        </p:txBody>
      </p:sp>
      <p:pic>
        <p:nvPicPr>
          <p:cNvPr id="3" name="Picture 6" descr="C:\Users\Ладушки\Desktop\snQSloA3cs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1230"/>
            <a:ext cx="3807110" cy="2855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49215" y="1461070"/>
            <a:ext cx="490895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дыхательная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проводится в проветриваемом помещении, педагог даёт детям инструкции об обязательной гигиене полости носа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26174" y="4872812"/>
            <a:ext cx="526365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Точечный самомассаж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проводится строго по специальной методике, показана детям с частыми простудными заболеваниями и для профилактики ОРЗ.</a:t>
            </a:r>
          </a:p>
        </p:txBody>
      </p:sp>
      <p:pic>
        <p:nvPicPr>
          <p:cNvPr id="6" name="Picture 3" descr="C:\Users\Ладушки\Desktop\ypwi-jNcGd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1" y="3284984"/>
            <a:ext cx="3839749" cy="2879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cs623430.vk.me/v623430813/3be5f/0aU0DBk7p8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828" y="2777474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0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адушки\Desktop\IMG_23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52" b="85589" l="2045" r="936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" t="12370" r="6666" b="16630"/>
          <a:stretch/>
        </p:blipFill>
        <p:spPr bwMode="auto">
          <a:xfrm>
            <a:off x="182100" y="3620814"/>
            <a:ext cx="4312952" cy="249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260648"/>
            <a:ext cx="6768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pPr lvl="0"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родителей теоритических знаний и выработка потребности следовать здоровому образу жизни.</a:t>
            </a:r>
          </a:p>
        </p:txBody>
      </p:sp>
      <p:pic>
        <p:nvPicPr>
          <p:cNvPr id="1027" name="Picture 3" descr="C:\Users\Ладушки\Desktop\IMG_23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48" b="93492" l="4552" r="956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356" y="2485887"/>
            <a:ext cx="4860032" cy="363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988" y="1724151"/>
            <a:ext cx="808484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Консультирование родителей по вопросам  «Как растить здорового ребенка»,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«Гигиена сна».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Памятка, рекомендации.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Совместные спортивные праздники.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Совместные выставки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Неделя открытых дверей.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4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r="11159" b="7638"/>
          <a:stretch/>
        </p:blipFill>
        <p:spPr bwMode="auto">
          <a:xfrm rot="5400000">
            <a:off x="1085525" y="-1101081"/>
            <a:ext cx="697295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51770" y="806310"/>
            <a:ext cx="442997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Совместная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детей и родителей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Закрепление песни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Безне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ң бакча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Выставка «Овощная фантазия»,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Развлечение: «В гости 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витаминкам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тенд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«Овощи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фрукты”.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Флешмоп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mdou104.edu.yar.ru/data/images/293_w600_h10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7740" y="3212976"/>
            <a:ext cx="3192263" cy="3107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3687"/>
            <a:ext cx="3509931" cy="26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7" y="3212976"/>
            <a:ext cx="4673384" cy="3115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Ладушки\Desktop\призентации\335678-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8" y="5544619"/>
            <a:ext cx="8362412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50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r="11159" b="7638"/>
          <a:stretch/>
        </p:blipFill>
        <p:spPr bwMode="auto">
          <a:xfrm rot="5400000">
            <a:off x="1085525" y="-1101081"/>
            <a:ext cx="697295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IMG_20150423_13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31" y="1073219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254987"/>
            <a:ext cx="5453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Правильное питание - залог здоровья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0880" y="7166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Неправильное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питание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приводит ко многим заболеваниям </a:t>
            </a:r>
          </a:p>
        </p:txBody>
      </p:sp>
      <p:pic>
        <p:nvPicPr>
          <p:cNvPr id="11" name="Picture 2" descr="C:\Users\Ладушки\Desktop\призентации\335678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8" y="5445224"/>
            <a:ext cx="8362412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95"/>
          <a:stretch/>
        </p:blipFill>
        <p:spPr bwMode="auto">
          <a:xfrm>
            <a:off x="4486711" y="1556792"/>
            <a:ext cx="3240360" cy="3359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Ладушки\Desktop\GP_PHOTO_W800_lifestyl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82" t="2627" r="8452" b="4097"/>
          <a:stretch/>
        </p:blipFill>
        <p:spPr bwMode="auto">
          <a:xfrm>
            <a:off x="7039810" y="4149080"/>
            <a:ext cx="1842005" cy="235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3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56721739"/>
              </p:ext>
            </p:extLst>
          </p:nvPr>
        </p:nvGraphicFramePr>
        <p:xfrm>
          <a:off x="323528" y="989884"/>
          <a:ext cx="4608000" cy="3015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9712" y="476672"/>
            <a:ext cx="2127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Индекс здоровья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58274175"/>
              </p:ext>
            </p:extLst>
          </p:nvPr>
        </p:nvGraphicFramePr>
        <p:xfrm>
          <a:off x="5004048" y="2880997"/>
          <a:ext cx="386375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4143" y="2492896"/>
            <a:ext cx="26402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Пропуски по болезни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одним ребенком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77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r="11159" b="7638"/>
          <a:stretch/>
        </p:blipFill>
        <p:spPr bwMode="auto">
          <a:xfrm rot="5400000">
            <a:off x="1085525" y="-1101081"/>
            <a:ext cx="697295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2515547"/>
            <a:ext cx="56166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внимание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Ладушки\Desktop\призентации\335678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8" y="5445224"/>
            <a:ext cx="8362412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Ладушки\Desktop\img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3790"/>
            <a:ext cx="2893399" cy="239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Ладушки\Desktop\призентации\futbolist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38" y="5111017"/>
            <a:ext cx="1568666" cy="125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03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45963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dirty="0" smtClean="0"/>
              <a:t>    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Полноценное физическое развитие и здоровье ребенка –  это основа формирования личности».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бесценный дар, который преподносит человеку природа.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Здоровый ребенок характеризуется, прежде всего, гармоничным, соответствующим возрасту физическим, интеллектуальным, эмоционально-волевым, нравственным и социальным развитием.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cs623430.vk.me/v623430813/3be7d/mT_6wxZ6y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38" y="2708920"/>
            <a:ext cx="4724870" cy="3543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63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9430" y="270490"/>
            <a:ext cx="2057400" cy="1847850"/>
          </a:xfrm>
          <a:prstGeom prst="rect">
            <a:avLst/>
          </a:prstGeom>
        </p:spPr>
      </p:pic>
      <p:pic>
        <p:nvPicPr>
          <p:cNvPr id="9" name="Picture 2" descr="C:\Users\Ладушки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2270026" cy="166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07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48680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Мы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опираемся на создание в дошкольном учреждении оптимальных условий для укрепления всех систем организма дошкольника, для его полноценного физического развития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 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эффективной системы сохраняющей, укрепляющей и развивающей психическое, физическое и умственное здоровье детей и коллектива. Систематизирование  оздоровительной работы в ежедневной деятельности детей.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28456" y="2420888"/>
            <a:ext cx="60920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Привить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любовь к физическим упражнениям.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Повысить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уровень знаний воспитателей в области формирования , сохранения и укрепления здоровья детей.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Разработать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внедрить наглядные материалы, оказывающие развивающие воздействия и познавательную стимуляцию на детей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Обеспечить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тесное сотрудничество и единые требования ДОУ и семьи в вопросах здоровья детей.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Формирование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родителей теоритических знаний и выработка потребности следовать здоровому образу жизни.</a:t>
            </a:r>
          </a:p>
          <a:p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Ладушки\Desktop\zaryadka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" y="4682547"/>
            <a:ext cx="2448272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09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im2-tub-ru.yandex.net/i?id=171339-48-72&amp;n=21">
            <a:hlinkClick r:id="rId3" tgtFrame="&quot;_blank&quot;"/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13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2281"/>
            <a:ext cx="2232248" cy="17294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48802" y="283997"/>
            <a:ext cx="58394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реализации нашего проекта была создана развивающая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 сберегающая 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среда для формирования основ культуры здоровья, развития движений, физических качеств детей. В нашем учреждении функционирует физкультурно-оздоровительный комплекс: физкультурный зал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галокамера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фитобар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сенсорная комната, комната психологической разгрузки, спортивные площадки, физкультурно-оздоровительные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уголки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группах для стимулирования двигательной активности. Руками педагогов  изготовлены корригирующие дорожки для профилактики плоскостопии, косолапости, нестандартное оборудование для развития таких физических качеств, как ловкость, меткость и др. </a:t>
            </a:r>
          </a:p>
        </p:txBody>
      </p:sp>
      <p:pic>
        <p:nvPicPr>
          <p:cNvPr id="6" name="Рисунок 5" descr="C:\Users\Ладушки\Desktop\здоровье\IMG_234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1" b="14584"/>
          <a:stretch/>
        </p:blipFill>
        <p:spPr bwMode="auto">
          <a:xfrm>
            <a:off x="2999502" y="4383668"/>
            <a:ext cx="3479910" cy="1729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Ладушки\Desktop\здоровье\IMG_234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4" t="31140" r="25398"/>
          <a:stretch/>
        </p:blipFill>
        <p:spPr bwMode="auto">
          <a:xfrm rot="5400000">
            <a:off x="6993356" y="4108018"/>
            <a:ext cx="1830690" cy="1920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C:\Users\Ладушки\Desktop\здоровье\IMG_235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20100" r="18560" b="3693"/>
          <a:stretch/>
        </p:blipFill>
        <p:spPr bwMode="auto">
          <a:xfrm>
            <a:off x="6463817" y="268563"/>
            <a:ext cx="2490520" cy="3769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23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организации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доровье сберегающей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</a:p>
        </p:txBody>
      </p:sp>
      <p:pic>
        <p:nvPicPr>
          <p:cNvPr id="3" name="Picture 4" descr="C:\Users\Ладушки\Desktop\zaryadka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718" y="2852936"/>
            <a:ext cx="620024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513" y="1389716"/>
            <a:ext cx="6852658" cy="45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Ладушки\Desktop\призентации\futbolis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96408"/>
            <a:ext cx="762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40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r="11336" b="7638"/>
          <a:stretch/>
        </p:blipFill>
        <p:spPr bwMode="auto">
          <a:xfrm rot="5400000">
            <a:off x="1135221" y="-1150777"/>
            <a:ext cx="687355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E:\DCIM\102SSCAM\SDC17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07781" y="711701"/>
            <a:ext cx="3450468" cy="2587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90498" y="198112"/>
            <a:ext cx="5576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Оздоровительная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группа «Малышок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/>
              <a:t> </a:t>
            </a:r>
          </a:p>
        </p:txBody>
      </p:sp>
      <p:pic>
        <p:nvPicPr>
          <p:cNvPr id="3076" name="Picture 4" descr="C:\Users\Ладушки\Desktop\здоровье\IMG_23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2" t="27463" r="5239" b="27960"/>
          <a:stretch/>
        </p:blipFill>
        <p:spPr bwMode="auto">
          <a:xfrm>
            <a:off x="5015601" y="3862214"/>
            <a:ext cx="3835428" cy="2807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адушки\Desktop\здоровье\IMG_23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" t="32039" r="21182" b="19005"/>
          <a:stretch/>
        </p:blipFill>
        <p:spPr bwMode="auto">
          <a:xfrm>
            <a:off x="755576" y="3876540"/>
            <a:ext cx="3266862" cy="2881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73351587"/>
              </p:ext>
            </p:extLst>
          </p:nvPr>
        </p:nvGraphicFramePr>
        <p:xfrm>
          <a:off x="5349139" y="1556792"/>
          <a:ext cx="3168352" cy="2041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74585" y="908720"/>
            <a:ext cx="2398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Пропуски по болезни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одним ребенком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 descr="http://zdraveda.com/sites/default/files/imagecache/resizeimgpost-500-500/u46/2011/02/vitamin_e1_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69413" y="1555051"/>
            <a:ext cx="1656184" cy="1592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421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Ладушки\Desktop\img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5" y="260648"/>
            <a:ext cx="2893399" cy="239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27714" y="116632"/>
            <a:ext cx="3569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Галокамера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CIM\102SSCAM\SDC177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88274"/>
            <a:ext cx="3836736" cy="51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2845933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Процедуры пребывания в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галокамере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казывают оздоровительный косметический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эффект на кожные покровы, особенно при склонности к воспалительной патологии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8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r="10276" b="7638"/>
          <a:stretch/>
        </p:blipFill>
        <p:spPr bwMode="auto">
          <a:xfrm rot="5400000">
            <a:off x="1135222" y="-1150779"/>
            <a:ext cx="6873557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6566" y="188640"/>
            <a:ext cx="6624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Физкультурное занятие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занятия проводятся в соответствии с программой, перед занятием необходимо хорошо проветрить помещение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Ладушки\Desktop\-GRQJNw6Ew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07" y="1204303"/>
            <a:ext cx="4158116" cy="3118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0" y="218886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из серии «Здоровье»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могут быть включены в НОД к качестве познавательного характера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36" y="3423250"/>
            <a:ext cx="3920882" cy="2940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Ладушки\Desktop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909804"/>
            <a:ext cx="2270026" cy="166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4371817"/>
            <a:ext cx="3554095" cy="2359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768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адушки\Desktop\здоровье\5400_html_5e2c6e9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t="3677" b="7638"/>
          <a:stretch/>
        </p:blipFill>
        <p:spPr bwMode="auto">
          <a:xfrm rot="5400000">
            <a:off x="1110344" y="-1125902"/>
            <a:ext cx="692331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260648"/>
            <a:ext cx="44644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 спортивные игры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подбираются в соответствии с возрастом ребёнка, местом и временем её проведения. В детском саду используем лишь элементы спортивных игр.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Ладушки\Desktop\IX9A42Sac0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91483"/>
            <a:ext cx="3971933" cy="2978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адушки\Desktop\фото умк\IMG_14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923928" cy="2930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57444" y="2251905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Самостоятельная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</a:p>
        </p:txBody>
      </p:sp>
      <p:pic>
        <p:nvPicPr>
          <p:cNvPr id="8" name="Picture 4" descr="C:\Users\Ладушки\Desktop\WGt8_x5qT4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151" y="3101409"/>
            <a:ext cx="4212129" cy="3159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адушки\Desktop\призентации\a-bball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58" y="6143625"/>
            <a:ext cx="667742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80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928</TotalTime>
  <Words>403</Words>
  <Application>Microsoft Office PowerPoint</Application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Ладушки</dc:creator>
  <cp:lastModifiedBy>Ладушки</cp:lastModifiedBy>
  <cp:revision>47</cp:revision>
  <dcterms:created xsi:type="dcterms:W3CDTF">2015-05-25T10:45:56Z</dcterms:created>
  <dcterms:modified xsi:type="dcterms:W3CDTF">2015-05-28T10:24:07Z</dcterms:modified>
</cp:coreProperties>
</file>